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1" r:id="rId6"/>
    <p:sldId id="259" r:id="rId7"/>
    <p:sldId id="266" r:id="rId8"/>
    <p:sldId id="263" r:id="rId9"/>
    <p:sldId id="264" r:id="rId10"/>
    <p:sldId id="260" r:id="rId11"/>
    <p:sldId id="262" r:id="rId12"/>
    <p:sldId id="267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4505"/>
    <a:srgbClr val="5505F5"/>
    <a:srgbClr val="F57505"/>
    <a:srgbClr val="3C9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9721-F543-4A6C-BF9D-65D7CC540427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0168E-626C-4E60-93C0-A00D25609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2326A-4C88-4AFB-AA5B-5919D81DFF5B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AB32-59DF-41F1-9618-EDFBF504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2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15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83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32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14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14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7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6F5-A9D4-C22B-732C-A31A172FB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093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AFD6E-3459-290F-1147-F0C47ACEE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6774"/>
            <a:ext cx="9144000" cy="106689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cap="all" spc="300" baseline="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674D3-6FB9-5549-B0F2-FD61E82D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39B8-A7CB-4B82-AC0C-44B99F546761}" type="datetimeFigureOut">
              <a:rPr lang="en-US" dirty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9BBC-C979-2C77-493E-CF5498AE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13B7E-A51C-D9CD-2189-650A9D63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88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90AE-F72C-4C2E-E2D0-7A8D7EEF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1B46D-142E-8C8E-C4F4-B6B1586A6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D92E3-36AD-2615-0166-6B73C34F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F6F-0846-489A-A4BC-61B476BE2887}" type="datetimeFigureOut">
              <a:rPr lang="en-US" dirty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BFB69-319D-2284-2734-217160D3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83B0-C775-5BD2-8EC6-A41D19BC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040463-6D41-8D45-088A-540B0D188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92281"/>
            <a:ext cx="2628900" cy="55846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F2276-7F04-F3F7-E3CE-F81C8DC63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92281"/>
            <a:ext cx="7734300" cy="55846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02BF-9E0C-3251-8FAE-81F07DB0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DF21-A340-467A-94AB-9502647BB771}" type="datetimeFigureOut">
              <a:rPr lang="en-US" dirty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F1754-5B8F-A9FA-E8B1-06E04CE2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1E6A8-5139-ECD4-CC0C-32FFC674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8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55F0-A6D4-C39B-394F-0B16E9C9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1860F-B260-57CE-E12B-2C9486031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45C9F-D94D-E5D3-B73A-20621FA5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3940-CA92-4FEE-A698-62CF7BC5AC36}" type="datetimeFigureOut">
              <a:rPr lang="en-US" dirty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B243-BB42-966A-4708-15C9B11D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3A3BD-2CC5-03D3-4CD6-E31A55BA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8633-AC3B-E617-1C54-84932DDD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6" y="1514688"/>
            <a:ext cx="8584164" cy="3138875"/>
          </a:xfrm>
        </p:spPr>
        <p:txBody>
          <a:bodyPr anchor="b">
            <a:normAutofit/>
          </a:bodyPr>
          <a:lstStyle>
            <a:lvl1pPr>
              <a:defRPr sz="36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8C242-ECAB-AEC3-7E9B-F9854AF31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4236" y="4963885"/>
            <a:ext cx="8584165" cy="1125765"/>
          </a:xfrm>
        </p:spPr>
        <p:txBody>
          <a:bodyPr>
            <a:normAutofit/>
          </a:bodyPr>
          <a:lstStyle>
            <a:lvl1pPr marL="0" indent="0">
              <a:buNone/>
              <a:defRPr sz="1600" cap="all" spc="300" baseline="0">
                <a:solidFill>
                  <a:schemeClr val="tx2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9B82-EEF4-2CD7-61FE-BAFB2B96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D641-6C35-45D1-9313-2719E9EA8AD8}" type="datetimeFigureOut">
              <a:rPr lang="en-US" dirty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222B6-F7A8-70A5-B023-FCAD5D7C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5D758-2E38-8A8D-75BC-667F6A23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87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0DFF-11BD-F5F4-35D4-1986ABBD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D1279-E9A9-702E-144D-61114B788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824" y="2159175"/>
            <a:ext cx="4977453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4E624-7A76-56EC-FA0D-E2AA8EF9B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391" y="2159175"/>
            <a:ext cx="4985785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D7DF5-30AD-AE47-D516-5CEE8277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268-3A74-4110-8F08-063DFB8BB885}" type="datetimeFigureOut">
              <a:rPr lang="en-US" dirty="0"/>
              <a:t>6/26/2024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5C503-B649-B083-6341-F6E376AF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3EA35-CF5A-DB36-8B14-5C184B6F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5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A3D8-FDD9-329B-BCC6-BBF47F01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48" y="602671"/>
            <a:ext cx="10429303" cy="7689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EF7DC-0699-CB3C-A7CB-39035D89A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349" y="1696325"/>
            <a:ext cx="4963538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  <a:lvl6pPr marL="2286000" indent="0">
              <a:buNone/>
              <a:defRPr sz="1400" b="1"/>
            </a:lvl6pPr>
            <a:lvl7pPr marL="2743200" indent="0">
              <a:buNone/>
              <a:defRPr sz="1400" b="1"/>
            </a:lvl7pPr>
            <a:lvl8pPr marL="3200400" indent="0">
              <a:buNone/>
              <a:defRPr sz="1400" b="1"/>
            </a:lvl8pPr>
            <a:lvl9pPr marL="365760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2EB40-99E1-CCA4-BAFA-F51AA56CF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349" y="2344025"/>
            <a:ext cx="4963538" cy="3833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979BC-6B50-751D-D569-F360938B0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669" y="1696325"/>
            <a:ext cx="4987982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  <a:lvl6pPr marL="2286000" indent="0">
              <a:buNone/>
              <a:defRPr sz="1400" b="1"/>
            </a:lvl6pPr>
            <a:lvl7pPr marL="2743200" indent="0">
              <a:buNone/>
              <a:defRPr sz="1400" b="1"/>
            </a:lvl7pPr>
            <a:lvl8pPr marL="3200400" indent="0">
              <a:buNone/>
              <a:defRPr sz="1400" b="1"/>
            </a:lvl8pPr>
            <a:lvl9pPr marL="365760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3A26F-230E-2D25-6BDC-6ECA00FAE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669" y="2344025"/>
            <a:ext cx="4987982" cy="3833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82A01-DE7C-3BA4-96FF-CDEF2F60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C1AF-C1FB-48A7-98B4-E595E63F6614}" type="datetimeFigureOut">
              <a:rPr lang="en-US" dirty="0"/>
              <a:t>6/26/2024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CAA828-0166-8ECD-BCE8-654BEFDD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0C0D2-459A-04AA-FD90-7687D2FE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4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549F-FA71-857F-E02E-3CB63CE6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69611-F911-D3D4-B613-ACCDA56C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4C44-5F8C-4BEA-BBCE-8694F126DC43}" type="datetimeFigureOut">
              <a:rPr lang="en-US" dirty="0"/>
              <a:t>6/26/2024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A1961-0B6B-8FEB-F2CB-C42E90EF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AA80E-3139-9F1B-9C3E-2A76628C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3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54789-9F96-511A-0FB6-24F6A841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56F9-C8F2-4EF7-8042-704C94FF2795}" type="datetimeFigureOut">
              <a:rPr lang="en-US" dirty="0"/>
              <a:t>6/26/2024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399-ADEF-8F74-9F59-6AD804C9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6A34F-ABAB-9C4E-38A1-C6EEB944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9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3917-2BF6-1CE2-F34B-49F0D09A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7868"/>
            <a:ext cx="3640713" cy="2062594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15B8F-A9F3-8583-FFF1-175021F1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898" y="807867"/>
            <a:ext cx="5922489" cy="50531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0AFF-A949-CE9E-6B94-C1B619612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0713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5267E-088F-FB9A-9469-551890F2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32DF-953D-44BD-83F8-5D8DA76EA12A}" type="datetimeFigureOut">
              <a:rPr lang="en-US" dirty="0"/>
              <a:t>6/26/2024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A3FFC-B3A6-C0B6-5DAE-70BE0D6F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8D35F-BC2E-8D14-060F-449CBAF7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2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09ED-ED97-A3CE-5569-77B45F4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0881"/>
            <a:ext cx="3639312" cy="206259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3BB3A-9E24-DE4C-9619-1502F1B6F389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247408" y="919595"/>
            <a:ext cx="6107979" cy="501361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4CE1F-29E0-88BB-8489-E58236B8B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3889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B7212-6816-FFD1-50B2-58844AD38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26D-65F4-4B2F-9A62-9E4BD9402C47}" type="datetimeFigureOut">
              <a:rPr lang="en-US" dirty="0"/>
              <a:t>6/26/2024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17744-5A24-B7B7-5FD6-E98E6083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DA4D1-A71D-A7A6-3D0C-294E5D28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0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858A62-FE72-978B-BE71-05908D82E1A4}"/>
              </a:ext>
            </a:extLst>
          </p:cNvPr>
          <p:cNvSpPr/>
          <p:nvPr/>
        </p:nvSpPr>
        <p:spPr>
          <a:xfrm>
            <a:off x="0" y="0"/>
            <a:ext cx="12192000" cy="6860161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A14B7-4740-5D9F-6489-BAD00C3E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0487F-803F-C5AF-BD93-39C0FC738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7824" y="2157984"/>
            <a:ext cx="10442448" cy="390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6FCEF-4EDF-C2EF-7D81-FEFF7042F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fld id="{F9B0CB28-85DB-480B-8C99-FD493ACC7120}" type="datetimeFigureOut">
              <a:rPr lang="en-US" dirty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663BC-4D46-C74D-DDF2-9D25B4D96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B4EAE-CB5C-D14B-77EF-7B155FA68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5E4DE196-8A13-4FF7-A07E-102851959EAB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8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  <p15:guide id="5" orient="horz" pos="3816">
          <p15:clr>
            <a:srgbClr val="F26B43"/>
          </p15:clr>
        </p15:guide>
        <p15:guide id="6" orient="horz" pos="11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kyline and Cityscape of Nashville image - Free stock photo - Public ...">
            <a:extLst>
              <a:ext uri="{FF2B5EF4-FFF2-40B4-BE49-F238E27FC236}">
                <a16:creationId xmlns:a16="http://schemas.microsoft.com/office/drawing/2014/main" id="{32B8F000-199F-9B9B-9FE7-9FDB2EADB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46000"/>
                    </a14:imgEffect>
                    <a14:imgEffect>
                      <a14:brightnessContrast contrast="27000"/>
                    </a14:imgEffect>
                  </a14:imgLayer>
                </a14:imgProps>
              </a:ext>
            </a:extLst>
          </a:blip>
          <a:srcRect t="78" b="78"/>
          <a:stretch/>
        </p:blipFill>
        <p:spPr>
          <a:xfrm>
            <a:off x="20" y="1"/>
            <a:ext cx="12191980" cy="6857999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114D8B-C450-587B-4352-4F7BE5EBC849}"/>
              </a:ext>
            </a:extLst>
          </p:cNvPr>
          <p:cNvSpPr txBox="1"/>
          <p:nvPr/>
        </p:nvSpPr>
        <p:spPr>
          <a:xfrm>
            <a:off x="158660" y="5304504"/>
            <a:ext cx="6349793" cy="67200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chemeClr val="tx1"/>
                </a:solidFill>
                <a:latin typeface="Aptos Display"/>
                <a:ea typeface="+mj-ea"/>
                <a:cs typeface="+mj-cs"/>
              </a:rPr>
              <a:t> ACA SUMMER CONFERENCE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6CEF34-6D98-5EA4-E855-12A68930C31B}"/>
              </a:ext>
            </a:extLst>
          </p:cNvPr>
          <p:cNvSpPr txBox="1"/>
          <p:nvPr/>
        </p:nvSpPr>
        <p:spPr>
          <a:xfrm>
            <a:off x="369214" y="6059086"/>
            <a:ext cx="6931319" cy="58723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b="1"/>
              <a:t>MAIN TITLE OF PRESENTATION</a:t>
            </a:r>
          </a:p>
        </p:txBody>
      </p:sp>
      <p:pic>
        <p:nvPicPr>
          <p:cNvPr id="39" name="Picture 38" descr="A logo with a building and a guitar&#10;&#10;Description automatically generated">
            <a:extLst>
              <a:ext uri="{FF2B5EF4-FFF2-40B4-BE49-F238E27FC236}">
                <a16:creationId xmlns:a16="http://schemas.microsoft.com/office/drawing/2014/main" id="{E1002D13-89BB-A3F2-F10D-35F8BE2E0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2148" y="-1423"/>
            <a:ext cx="2884960" cy="22789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BDC1F-3B40-3C25-9BA3-BFF091B7F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479" y="2465704"/>
            <a:ext cx="4591290" cy="969047"/>
          </a:xfrm>
          <a:prstGeom prst="flowChartProcess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Aptos Display"/>
              </a:rPr>
              <a:t>THANK 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EB4FA-2ABF-3A5B-D368-67F58FDBF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E512-1FFF-4A35-8CE9-6E279F5A574E}" type="datetime1"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2FEF9-EC5A-F849-BA84-272CD07D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237AF-EC4D-2010-2612-4F161F23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10</a:t>
            </a:fld>
            <a:endParaRPr lang="en-US"/>
          </a:p>
        </p:txBody>
      </p:sp>
      <p:pic>
        <p:nvPicPr>
          <p:cNvPr id="9" name="Picture 8" descr="A logo with a building and a guitar&#10;&#10;Description automatically generated">
            <a:extLst>
              <a:ext uri="{FF2B5EF4-FFF2-40B4-BE49-F238E27FC236}">
                <a16:creationId xmlns:a16="http://schemas.microsoft.com/office/drawing/2014/main" id="{DB5707B8-326B-D444-7E52-1F764E207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84" y="5153275"/>
            <a:ext cx="2152650" cy="1704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432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338" y="1488853"/>
            <a:ext cx="9530538" cy="7360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b="1">
                <a:solidFill>
                  <a:schemeClr val="bg1"/>
                </a:solidFill>
                <a:latin typeface="Aptos Display"/>
              </a:rPr>
              <a:t>Continuing Education Activity Disclosure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C19E8850-5F2F-2D80-FB8B-DA78117F3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983" y="2332125"/>
            <a:ext cx="8283007" cy="1100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>
                <a:solidFill>
                  <a:schemeClr val="bg1"/>
                </a:solidFill>
                <a:latin typeface="Aptos"/>
              </a:rPr>
              <a:t>The planners, moderators, or presenters of this continuing education activity do not have any financial relationships to disclose relating to the content of this activity.</a:t>
            </a:r>
            <a:endParaRPr lang="en-US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4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096" y="156802"/>
            <a:ext cx="7213600" cy="1121871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ptos Display"/>
              </a:rPr>
              <a:t>MEET OUR PRESENTERS</a:t>
            </a:r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CB1397AF-B149-6890-8BF7-E3C4982B1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746" y="1563827"/>
            <a:ext cx="10244526" cy="33001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cap="all">
                <a:solidFill>
                  <a:schemeClr val="tx1"/>
                </a:solidFill>
                <a:latin typeface="Aptos"/>
                <a:ea typeface="+mn-lt"/>
                <a:cs typeface="+mn-lt"/>
              </a:rPr>
              <a:t>TEXT</a:t>
            </a:r>
            <a:endParaRPr lang="en-US">
              <a:solidFill>
                <a:schemeClr val="tx1"/>
              </a:solidFill>
              <a:latin typeface="Aptos"/>
            </a:endParaRPr>
          </a:p>
        </p:txBody>
      </p:sp>
      <p:pic>
        <p:nvPicPr>
          <p:cNvPr id="6" name="Picture 5" descr="A logo with a building and a guitar&#10;&#10;Description automatically generated">
            <a:extLst>
              <a:ext uri="{FF2B5EF4-FFF2-40B4-BE49-F238E27FC236}">
                <a16:creationId xmlns:a16="http://schemas.microsoft.com/office/drawing/2014/main" id="{630DB062-3598-936E-D8CD-EB4A8556A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1" y="5154447"/>
            <a:ext cx="2152650" cy="1704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9322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096" y="156802"/>
            <a:ext cx="7213600" cy="1121871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ptos Display"/>
              </a:rPr>
              <a:t>SCAN THE QR CODE BELOW</a:t>
            </a:r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CB1397AF-B149-6890-8BF7-E3C4982B1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746" y="1563827"/>
            <a:ext cx="10244526" cy="33001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cap="all">
                <a:solidFill>
                  <a:schemeClr val="tx1"/>
                </a:solidFill>
                <a:latin typeface="Aptos"/>
                <a:ea typeface="+mn-lt"/>
                <a:cs typeface="+mn-lt"/>
              </a:rPr>
              <a:t>TEXT</a:t>
            </a:r>
            <a:endParaRPr lang="en-US">
              <a:solidFill>
                <a:schemeClr val="tx1"/>
              </a:solidFill>
              <a:latin typeface="Aptos"/>
            </a:endParaRPr>
          </a:p>
        </p:txBody>
      </p:sp>
      <p:pic>
        <p:nvPicPr>
          <p:cNvPr id="6" name="Picture 5" descr="A logo with a building and a guitar&#10;&#10;Description automatically generated">
            <a:extLst>
              <a:ext uri="{FF2B5EF4-FFF2-40B4-BE49-F238E27FC236}">
                <a16:creationId xmlns:a16="http://schemas.microsoft.com/office/drawing/2014/main" id="{630DB062-3598-936E-D8CD-EB4A8556A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1" y="5154447"/>
            <a:ext cx="2152650" cy="1704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446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096" y="156802"/>
            <a:ext cx="7213600" cy="1121871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ptos Display"/>
              </a:rPr>
              <a:t>OBJECTIVE</a:t>
            </a:r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CB1397AF-B149-6890-8BF7-E3C4982B1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746" y="1563827"/>
            <a:ext cx="10244526" cy="33001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cap="all">
                <a:solidFill>
                  <a:schemeClr val="tx1"/>
                </a:solidFill>
                <a:latin typeface="Aptos"/>
                <a:ea typeface="+mn-lt"/>
                <a:cs typeface="+mn-lt"/>
              </a:rPr>
              <a:t>TEXT</a:t>
            </a:r>
            <a:endParaRPr lang="en-US">
              <a:solidFill>
                <a:schemeClr val="tx1"/>
              </a:solidFill>
              <a:latin typeface="Aptos"/>
            </a:endParaRPr>
          </a:p>
        </p:txBody>
      </p:sp>
      <p:pic>
        <p:nvPicPr>
          <p:cNvPr id="6" name="Picture 5" descr="A logo with a building and a guitar&#10;&#10;Description automatically generated">
            <a:extLst>
              <a:ext uri="{FF2B5EF4-FFF2-40B4-BE49-F238E27FC236}">
                <a16:creationId xmlns:a16="http://schemas.microsoft.com/office/drawing/2014/main" id="{630DB062-3598-936E-D8CD-EB4A8556A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1" y="5154447"/>
            <a:ext cx="2152650" cy="1704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893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096" y="156802"/>
            <a:ext cx="7213600" cy="1121871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ptos Display"/>
              </a:rPr>
              <a:t>SLIDE TITLE</a:t>
            </a:r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CB1397AF-B149-6890-8BF7-E3C4982B1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746" y="1563827"/>
            <a:ext cx="10244526" cy="33001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cap="all">
                <a:solidFill>
                  <a:schemeClr val="tx1"/>
                </a:solidFill>
                <a:latin typeface="Aptos"/>
                <a:ea typeface="+mn-lt"/>
                <a:cs typeface="+mn-lt"/>
              </a:rPr>
              <a:t>TEXT</a:t>
            </a:r>
            <a:endParaRPr lang="en-US">
              <a:solidFill>
                <a:schemeClr val="tx1"/>
              </a:solidFill>
              <a:latin typeface="Aptos"/>
            </a:endParaRPr>
          </a:p>
        </p:txBody>
      </p:sp>
      <p:pic>
        <p:nvPicPr>
          <p:cNvPr id="6" name="Picture 5" descr="A logo with a building and a guitar&#10;&#10;Description automatically generated">
            <a:extLst>
              <a:ext uri="{FF2B5EF4-FFF2-40B4-BE49-F238E27FC236}">
                <a16:creationId xmlns:a16="http://schemas.microsoft.com/office/drawing/2014/main" id="{630DB062-3598-936E-D8CD-EB4A8556A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1" y="5154447"/>
            <a:ext cx="2152650" cy="1704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4181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5982" y="68061"/>
            <a:ext cx="3081576" cy="974736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  <a:latin typeface="Aptos Display"/>
              </a:rPr>
              <a:t>SLIDE TITLE</a:t>
            </a:r>
          </a:p>
        </p:txBody>
      </p:sp>
      <p:pic>
        <p:nvPicPr>
          <p:cNvPr id="6" name="Picture 5" descr="A logo with a building and a guitar&#10;&#10;Description automatically generated">
            <a:extLst>
              <a:ext uri="{FF2B5EF4-FFF2-40B4-BE49-F238E27FC236}">
                <a16:creationId xmlns:a16="http://schemas.microsoft.com/office/drawing/2014/main" id="{F687BDD6-7653-E75F-58E3-D2EB77BC3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84" y="5153275"/>
            <a:ext cx="2152650" cy="1704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4E6273-1F46-CB0B-BE38-CE67D0E5A52E}"/>
              </a:ext>
            </a:extLst>
          </p:cNvPr>
          <p:cNvSpPr txBox="1"/>
          <p:nvPr/>
        </p:nvSpPr>
        <p:spPr>
          <a:xfrm>
            <a:off x="1068779" y="1583375"/>
            <a:ext cx="923306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highlight>
                  <a:srgbClr val="FFFF00"/>
                </a:highlight>
                <a:latin typeface="Aptos"/>
              </a:rPr>
              <a:t>***Right click and select “Duplicate Slide” to maintain the template background, otherwise PPT defaults to a blank slide.</a:t>
            </a:r>
          </a:p>
        </p:txBody>
      </p:sp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398C4-954C-FC9B-A640-5A086492F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04" y="152816"/>
            <a:ext cx="10439888" cy="899773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ptos Display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D9CA3-F5C2-2624-1F0B-27461C87A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745" y="1534529"/>
            <a:ext cx="10244527" cy="34387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tx1"/>
                </a:solidFill>
                <a:latin typeface="Aptos"/>
              </a:rPr>
              <a:t>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28577-CC2A-9B91-2972-68951B30D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EBA9-E8D6-4B4F-8C7C-A284CB8FA7C8}" type="datetime1">
              <a:rPr lang="en-US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8245C-09B4-BF8B-3722-E24EB3020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pic>
        <p:nvPicPr>
          <p:cNvPr id="9" name="Picture 8" descr="A logo with a building and a guitar&#10;&#10;Description automatically generated">
            <a:extLst>
              <a:ext uri="{FF2B5EF4-FFF2-40B4-BE49-F238E27FC236}">
                <a16:creationId xmlns:a16="http://schemas.microsoft.com/office/drawing/2014/main" id="{E295B849-075E-B337-5302-F2E23DCC0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84" y="5153275"/>
            <a:ext cx="2152650" cy="1704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8926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096" y="156802"/>
            <a:ext cx="7213600" cy="1121871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ptos Display"/>
              </a:rPr>
              <a:t>SCAN THE QR CODE BELOW</a:t>
            </a:r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CB1397AF-B149-6890-8BF7-E3C4982B1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746" y="1563827"/>
            <a:ext cx="10244526" cy="33001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cap="all">
                <a:solidFill>
                  <a:schemeClr val="tx1"/>
                </a:solidFill>
                <a:latin typeface="Aptos"/>
                <a:ea typeface="+mn-lt"/>
                <a:cs typeface="+mn-lt"/>
              </a:rPr>
              <a:t>TEXT</a:t>
            </a:r>
            <a:endParaRPr lang="en-US">
              <a:solidFill>
                <a:schemeClr val="tx1"/>
              </a:solidFill>
              <a:latin typeface="Aptos"/>
            </a:endParaRPr>
          </a:p>
        </p:txBody>
      </p:sp>
      <p:pic>
        <p:nvPicPr>
          <p:cNvPr id="6" name="Picture 5" descr="A logo with a building and a guitar&#10;&#10;Description automatically generated">
            <a:extLst>
              <a:ext uri="{FF2B5EF4-FFF2-40B4-BE49-F238E27FC236}">
                <a16:creationId xmlns:a16="http://schemas.microsoft.com/office/drawing/2014/main" id="{630DB062-3598-936E-D8CD-EB4A8556A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1" y="5154447"/>
            <a:ext cx="2152650" cy="1704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9017495"/>
      </p:ext>
    </p:extLst>
  </p:cSld>
  <p:clrMapOvr>
    <a:masterClrMapping/>
  </p:clrMapOvr>
</p:sld>
</file>

<file path=ppt/theme/theme1.xml><?xml version="1.0" encoding="utf-8"?>
<a:theme xmlns:a="http://schemas.openxmlformats.org/drawingml/2006/main" name="BohoVogueVTI">
  <a:themeElements>
    <a:clrScheme name="BohoVogueVTI">
      <a:dk1>
        <a:sysClr val="windowText" lastClr="000000"/>
      </a:dk1>
      <a:lt1>
        <a:sysClr val="window" lastClr="FFFFFF"/>
      </a:lt1>
      <a:dk2>
        <a:srgbClr val="35403A"/>
      </a:dk2>
      <a:lt2>
        <a:srgbClr val="F1EFEB"/>
      </a:lt2>
      <a:accent1>
        <a:srgbClr val="9E8B50"/>
      </a:accent1>
      <a:accent2>
        <a:srgbClr val="D5966B"/>
      </a:accent2>
      <a:accent3>
        <a:srgbClr val="9BA6BB"/>
      </a:accent3>
      <a:accent4>
        <a:srgbClr val="869880"/>
      </a:accent4>
      <a:accent5>
        <a:srgbClr val="588267"/>
      </a:accent5>
      <a:accent6>
        <a:srgbClr val="B89C46"/>
      </a:accent6>
      <a:hlink>
        <a:srgbClr val="C77138"/>
      </a:hlink>
      <a:folHlink>
        <a:srgbClr val="589374"/>
      </a:folHlink>
    </a:clrScheme>
    <a:fontScheme name="BohoVogueVTI">
      <a:majorFont>
        <a:latin typeface="Walbaum Display"/>
        <a:ea typeface=""/>
        <a:cs typeface=""/>
      </a:majorFont>
      <a:minorFont>
        <a:latin typeface="Aptos Light"/>
        <a:ea typeface=""/>
        <a:cs typeface=""/>
      </a:minorFont>
    </a:fontScheme>
    <a:fmtScheme name="BohoVogue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ohoVogueVTI" id="{587E0025-A466-4551-A341-1A9F570FDF06}" vid="{F615CBBD-D1BB-4663-887F-92A47C7C6A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23E105-18D3-4BB0-89C9-FE6AD0298A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5B6094-AFD6-478B-B198-FEA847601B8E}">
  <ds:schemaRefs>
    <ds:schemaRef ds:uri="http://schemas.microsoft.com/office/2006/metadata/properties"/>
    <ds:schemaRef ds:uri="16c05727-aa75-4e4a-9b5f-8a80a1165891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71af3243-3dd4-4a8d-8c0d-dd76da1f02a5"/>
    <ds:schemaRef ds:uri="http://schemas.openxmlformats.org/package/2006/metadata/core-properties"/>
    <ds:schemaRef ds:uri="230e9df3-be65-4c73-a93b-d1236ebd677e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7D8A7011-85FC-4C6C-9A6F-345FB39F821D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</Words>
  <Application>Microsoft Office PowerPoint</Application>
  <PresentationFormat>Widescreen</PresentationFormat>
  <Paragraphs>32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Aptos Light</vt:lpstr>
      <vt:lpstr>Arial</vt:lpstr>
      <vt:lpstr>Calibri</vt:lpstr>
      <vt:lpstr>Walbaum Display</vt:lpstr>
      <vt:lpstr>BohoVogueVTI</vt:lpstr>
      <vt:lpstr>PowerPoint Presentation</vt:lpstr>
      <vt:lpstr>Continuing Education Activity Disclosure</vt:lpstr>
      <vt:lpstr>MEET OUR PRESENTERS</vt:lpstr>
      <vt:lpstr>SCAN THE QR CODE BELOW</vt:lpstr>
      <vt:lpstr>OBJECTIVE</vt:lpstr>
      <vt:lpstr>SLIDE TITLE</vt:lpstr>
      <vt:lpstr>SLIDE TITLE</vt:lpstr>
      <vt:lpstr>REFERENCES</vt:lpstr>
      <vt:lpstr>SCAN THE QR CODE BELOW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design</dc:title>
  <dc:creator>Valorie Sanders</dc:creator>
  <cp:lastModifiedBy>Keith Brannum</cp:lastModifiedBy>
  <cp:revision>2</cp:revision>
  <dcterms:created xsi:type="dcterms:W3CDTF">2024-06-06T12:37:53Z</dcterms:created>
  <dcterms:modified xsi:type="dcterms:W3CDTF">2024-06-26T15:18:05Z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